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6" r:id="rId20"/>
    <p:sldId id="275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62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12.10.2014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7200" b="1" dirty="0" smtClean="0">
                <a:solidFill>
                  <a:srgbClr val="FF0000"/>
                </a:solidFill>
              </a:rPr>
              <a:t>English Alphabet</a:t>
            </a:r>
            <a:endParaRPr lang="ru-RU" sz="72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for little children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93505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A </a:t>
            </a:r>
            <a:r>
              <a:rPr lang="en-US" sz="4800" b="1" dirty="0" err="1" smtClean="0">
                <a:solidFill>
                  <a:srgbClr val="FF0000"/>
                </a:solidFill>
              </a:rPr>
              <a:t>a</a:t>
            </a:r>
            <a:r>
              <a:rPr lang="en-US" sz="4800" b="1" dirty="0" smtClean="0">
                <a:solidFill>
                  <a:srgbClr val="FF0000"/>
                </a:solidFill>
              </a:rPr>
              <a:t>                                    </a:t>
            </a:r>
            <a:r>
              <a:rPr lang="en-US" b="1" dirty="0" smtClean="0"/>
              <a:t>Apple</a:t>
            </a:r>
            <a:endParaRPr lang="ru-RU" b="1" dirty="0"/>
          </a:p>
        </p:txBody>
      </p:sp>
      <p:pic>
        <p:nvPicPr>
          <p:cNvPr id="1026" name="Picture 2" descr="C:\Users\admin-tysia\Desktop\Red_Apple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5700" y="1639341"/>
            <a:ext cx="4992599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651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Bb</a:t>
            </a:r>
            <a:r>
              <a:rPr lang="en-US" b="1" dirty="0" smtClean="0"/>
              <a:t>                                 Book</a:t>
            </a:r>
            <a:endParaRPr lang="ru-RU" b="1" dirty="0"/>
          </a:p>
        </p:txBody>
      </p:sp>
      <p:pic>
        <p:nvPicPr>
          <p:cNvPr id="2050" name="Picture 2" descr="C:\Users\admin-tysia\Desktop\book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167" y="1916831"/>
            <a:ext cx="4979129" cy="4186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9087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C </a:t>
            </a:r>
            <a:r>
              <a:rPr lang="en-US" sz="4800" b="1" dirty="0" err="1" smtClean="0">
                <a:solidFill>
                  <a:srgbClr val="FF0000"/>
                </a:solidFill>
              </a:rPr>
              <a:t>c</a:t>
            </a:r>
            <a:r>
              <a:rPr lang="en-US" sz="4800" b="1" dirty="0" smtClean="0">
                <a:solidFill>
                  <a:srgbClr val="FF0000"/>
                </a:solidFill>
              </a:rPr>
              <a:t>                                  </a:t>
            </a:r>
            <a:r>
              <a:rPr lang="en-US" b="1" dirty="0" smtClean="0"/>
              <a:t>Cat</a:t>
            </a:r>
            <a:endParaRPr lang="ru-RU" b="1" dirty="0"/>
          </a:p>
        </p:txBody>
      </p:sp>
      <p:pic>
        <p:nvPicPr>
          <p:cNvPr id="3074" name="Picture 2" descr="C:\Users\admin-tysia\Desktop\cat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539257"/>
            <a:ext cx="4582978" cy="4482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36763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D </a:t>
            </a:r>
            <a:r>
              <a:rPr lang="en-US" sz="4800" b="1" dirty="0" err="1" smtClean="0">
                <a:solidFill>
                  <a:srgbClr val="FF0000"/>
                </a:solidFill>
              </a:rPr>
              <a:t>d</a:t>
            </a:r>
            <a:r>
              <a:rPr lang="en-US" sz="4800" b="1" dirty="0" smtClean="0">
                <a:solidFill>
                  <a:srgbClr val="FF0000"/>
                </a:solidFill>
              </a:rPr>
              <a:t>                                       </a:t>
            </a:r>
            <a:r>
              <a:rPr lang="en-US" b="1" dirty="0"/>
              <a:t>D</a:t>
            </a:r>
            <a:r>
              <a:rPr lang="en-US" b="1" dirty="0" smtClean="0"/>
              <a:t>og</a:t>
            </a:r>
            <a:endParaRPr lang="ru-RU" b="1" dirty="0"/>
          </a:p>
        </p:txBody>
      </p:sp>
      <p:pic>
        <p:nvPicPr>
          <p:cNvPr id="4098" name="Picture 2" descr="C:\Users\admin-tysia\Desktop\dog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484784"/>
            <a:ext cx="4487092" cy="4732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16726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E </a:t>
            </a:r>
            <a:r>
              <a:rPr lang="en-US" sz="4800" b="1" dirty="0" err="1" smtClean="0">
                <a:solidFill>
                  <a:srgbClr val="FF0000"/>
                </a:solidFill>
              </a:rPr>
              <a:t>e</a:t>
            </a:r>
            <a:r>
              <a:rPr lang="en-US" sz="4800" b="1" dirty="0" smtClean="0">
                <a:solidFill>
                  <a:srgbClr val="FF0000"/>
                </a:solidFill>
              </a:rPr>
              <a:t>                                    </a:t>
            </a:r>
            <a:r>
              <a:rPr lang="en-US" b="1" dirty="0"/>
              <a:t>E</a:t>
            </a:r>
            <a:r>
              <a:rPr lang="en-US" b="1" dirty="0" smtClean="0"/>
              <a:t>gg</a:t>
            </a:r>
            <a:endParaRPr lang="ru-RU" b="1" dirty="0"/>
          </a:p>
        </p:txBody>
      </p:sp>
      <p:pic>
        <p:nvPicPr>
          <p:cNvPr id="5122" name="Picture 2" descr="C:\Users\admin-tysia\Desktop\egg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988840"/>
            <a:ext cx="5616624" cy="3968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55321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F </a:t>
            </a:r>
            <a:r>
              <a:rPr lang="en-US" sz="4800" b="1" dirty="0" err="1" smtClean="0">
                <a:solidFill>
                  <a:srgbClr val="FF0000"/>
                </a:solidFill>
              </a:rPr>
              <a:t>f</a:t>
            </a:r>
            <a:r>
              <a:rPr lang="en-US" sz="4800" b="1" dirty="0" smtClean="0">
                <a:solidFill>
                  <a:srgbClr val="FF0000"/>
                </a:solidFill>
              </a:rPr>
              <a:t>                                        </a:t>
            </a:r>
            <a:r>
              <a:rPr lang="en-US" b="1" dirty="0"/>
              <a:t>F</a:t>
            </a:r>
            <a:r>
              <a:rPr lang="en-US" b="1" dirty="0" smtClean="0"/>
              <a:t>rog</a:t>
            </a:r>
            <a:endParaRPr lang="ru-RU" b="1" dirty="0"/>
          </a:p>
        </p:txBody>
      </p:sp>
      <p:pic>
        <p:nvPicPr>
          <p:cNvPr id="6146" name="Picture 2" descr="C:\Users\admin-tysia\Desktop\frog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6412" y="1700808"/>
            <a:ext cx="5459883" cy="4777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80833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r>
              <a:rPr lang="en-US" sz="4800" b="1" dirty="0" smtClean="0">
                <a:solidFill>
                  <a:srgbClr val="FF0000"/>
                </a:solidFill>
              </a:rPr>
              <a:t>G </a:t>
            </a:r>
            <a:r>
              <a:rPr lang="en-US" sz="4800" b="1" dirty="0" err="1" smtClean="0">
                <a:solidFill>
                  <a:srgbClr val="FF0000"/>
                </a:solidFill>
              </a:rPr>
              <a:t>g</a:t>
            </a:r>
            <a:r>
              <a:rPr lang="en-US" sz="4800" b="1" dirty="0" smtClean="0">
                <a:solidFill>
                  <a:srgbClr val="FF0000"/>
                </a:solidFill>
              </a:rPr>
              <a:t>                                         </a:t>
            </a:r>
            <a:r>
              <a:rPr lang="en-US" b="1" dirty="0"/>
              <a:t>G</a:t>
            </a:r>
            <a:r>
              <a:rPr lang="en-US" b="1" dirty="0" smtClean="0"/>
              <a:t>irl</a:t>
            </a:r>
            <a:endParaRPr lang="ru-RU" b="1" dirty="0"/>
          </a:p>
        </p:txBody>
      </p:sp>
      <p:pic>
        <p:nvPicPr>
          <p:cNvPr id="7170" name="Picture 2" descr="C:\Users\admin-tysia\Desktop\girl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263" y="1916831"/>
            <a:ext cx="5768065" cy="4320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4000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H </a:t>
            </a:r>
            <a:r>
              <a:rPr lang="en-US" sz="4800" b="1" dirty="0" err="1" smtClean="0">
                <a:solidFill>
                  <a:srgbClr val="FF0000"/>
                </a:solidFill>
              </a:rPr>
              <a:t>h</a:t>
            </a:r>
            <a:r>
              <a:rPr lang="en-US" sz="4800" b="1" dirty="0" smtClean="0">
                <a:solidFill>
                  <a:srgbClr val="FF0000"/>
                </a:solidFill>
              </a:rPr>
              <a:t>                                      </a:t>
            </a:r>
            <a:r>
              <a:rPr lang="en-US" b="1" dirty="0" smtClean="0"/>
              <a:t>Hat</a:t>
            </a:r>
            <a:endParaRPr lang="ru-RU" b="1" dirty="0"/>
          </a:p>
        </p:txBody>
      </p:sp>
      <p:pic>
        <p:nvPicPr>
          <p:cNvPr id="8194" name="Picture 2" descr="C:\Users\admin-tysia\Desktop\hat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270" y="1916832"/>
            <a:ext cx="6473090" cy="3550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06776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I </a:t>
            </a:r>
            <a:r>
              <a:rPr lang="en-US" sz="4800" b="1" dirty="0" err="1" smtClean="0">
                <a:solidFill>
                  <a:srgbClr val="FF0000"/>
                </a:solidFill>
              </a:rPr>
              <a:t>i</a:t>
            </a:r>
            <a:r>
              <a:rPr lang="en-US" sz="4800" b="1" dirty="0" smtClean="0">
                <a:solidFill>
                  <a:srgbClr val="FF0000"/>
                </a:solidFill>
              </a:rPr>
              <a:t>                                </a:t>
            </a:r>
            <a:r>
              <a:rPr lang="en-US" b="1" dirty="0" smtClean="0"/>
              <a:t>Ice-cream</a:t>
            </a:r>
            <a:endParaRPr lang="ru-RU" b="1" dirty="0"/>
          </a:p>
        </p:txBody>
      </p:sp>
      <p:pic>
        <p:nvPicPr>
          <p:cNvPr id="9218" name="Picture 2" descr="C:\Users\admin-tysia\Desktop\ice-cream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527017"/>
            <a:ext cx="3168352" cy="4672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6341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J </a:t>
            </a:r>
            <a:r>
              <a:rPr lang="en-US" sz="4800" b="1" dirty="0" err="1" smtClean="0">
                <a:solidFill>
                  <a:srgbClr val="FF0000"/>
                </a:solidFill>
              </a:rPr>
              <a:t>j</a:t>
            </a:r>
            <a:r>
              <a:rPr lang="en-US" sz="4800" b="1" dirty="0" smtClean="0">
                <a:solidFill>
                  <a:srgbClr val="FF0000"/>
                </a:solidFill>
              </a:rPr>
              <a:t>                                             </a:t>
            </a:r>
            <a:r>
              <a:rPr lang="en-US" b="1" dirty="0" smtClean="0"/>
              <a:t>Jam</a:t>
            </a:r>
            <a:endParaRPr lang="ru-RU" b="1" dirty="0"/>
          </a:p>
        </p:txBody>
      </p:sp>
      <p:pic>
        <p:nvPicPr>
          <p:cNvPr id="10242" name="Picture 2" descr="C:\Users\admin-tysia\Desktop\Pot-of-jam-00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072" y="1844824"/>
            <a:ext cx="6388264" cy="383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56511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K </a:t>
            </a:r>
            <a:r>
              <a:rPr lang="en-US" sz="4800" b="1" dirty="0" err="1" smtClean="0">
                <a:solidFill>
                  <a:srgbClr val="FF0000"/>
                </a:solidFill>
              </a:rPr>
              <a:t>k</a:t>
            </a:r>
            <a:r>
              <a:rPr lang="en-US" sz="4800" b="1" dirty="0" smtClean="0">
                <a:solidFill>
                  <a:srgbClr val="FF0000"/>
                </a:solidFill>
              </a:rPr>
              <a:t>                                          </a:t>
            </a:r>
            <a:r>
              <a:rPr lang="en-US" b="1" dirty="0" smtClean="0"/>
              <a:t>Kite</a:t>
            </a:r>
            <a:endParaRPr lang="ru-RU" b="1" dirty="0"/>
          </a:p>
        </p:txBody>
      </p:sp>
      <p:pic>
        <p:nvPicPr>
          <p:cNvPr id="11266" name="Picture 2" descr="C:\Users\admin-tysia\Desktop\kite p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468835"/>
            <a:ext cx="4968552" cy="485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9023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L </a:t>
            </a:r>
            <a:r>
              <a:rPr lang="en-US" b="1" dirty="0" err="1" smtClean="0">
                <a:solidFill>
                  <a:srgbClr val="FF0000"/>
                </a:solidFill>
              </a:rPr>
              <a:t>l</a:t>
            </a:r>
            <a:r>
              <a:rPr lang="en-US" b="1" dirty="0" smtClean="0">
                <a:solidFill>
                  <a:srgbClr val="FF0000"/>
                </a:solidFill>
              </a:rPr>
              <a:t>                                   </a:t>
            </a:r>
            <a:r>
              <a:rPr lang="en-US" b="1" dirty="0" smtClean="0"/>
              <a:t>Lemon</a:t>
            </a:r>
            <a:endParaRPr lang="ru-RU" b="1" dirty="0"/>
          </a:p>
        </p:txBody>
      </p:sp>
      <p:pic>
        <p:nvPicPr>
          <p:cNvPr id="2050" name="Picture 2" descr="C:\Users\admin-tysia\Desktop\lemon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180" y="1196751"/>
            <a:ext cx="7160220" cy="5363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32057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M </a:t>
            </a:r>
            <a:r>
              <a:rPr lang="en-US" b="1" dirty="0" err="1" smtClean="0">
                <a:solidFill>
                  <a:srgbClr val="FF0000"/>
                </a:solidFill>
              </a:rPr>
              <a:t>m</a:t>
            </a:r>
            <a:r>
              <a:rPr lang="en-US" b="1" dirty="0" smtClean="0">
                <a:solidFill>
                  <a:srgbClr val="FF0000"/>
                </a:solidFill>
              </a:rPr>
              <a:t>                                   </a:t>
            </a:r>
            <a:r>
              <a:rPr lang="en-US" b="1" dirty="0" smtClean="0"/>
              <a:t>Milk</a:t>
            </a:r>
            <a:endParaRPr lang="ru-RU" b="1" dirty="0"/>
          </a:p>
        </p:txBody>
      </p:sp>
      <p:pic>
        <p:nvPicPr>
          <p:cNvPr id="3074" name="Picture 2" descr="C:\Users\admin-tysia\Desktop\milk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527678"/>
            <a:ext cx="6734122" cy="485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9363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N </a:t>
            </a:r>
            <a:r>
              <a:rPr lang="en-US" b="1" dirty="0" err="1" smtClean="0">
                <a:solidFill>
                  <a:srgbClr val="FF0000"/>
                </a:solidFill>
              </a:rPr>
              <a:t>n</a:t>
            </a:r>
            <a:r>
              <a:rPr lang="en-US" b="1" dirty="0" smtClean="0">
                <a:solidFill>
                  <a:srgbClr val="FF0000"/>
                </a:solidFill>
              </a:rPr>
              <a:t>                                     </a:t>
            </a:r>
            <a:r>
              <a:rPr lang="en-US" b="1" dirty="0" smtClean="0"/>
              <a:t>Nose</a:t>
            </a:r>
            <a:endParaRPr lang="ru-RU" b="1" dirty="0"/>
          </a:p>
        </p:txBody>
      </p:sp>
      <p:pic>
        <p:nvPicPr>
          <p:cNvPr id="4098" name="Picture 2" descr="C:\Users\admin-tysia\Desktop\nose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9" y="1988840"/>
            <a:ext cx="6001228" cy="3522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60344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O </a:t>
            </a:r>
            <a:r>
              <a:rPr lang="en-US" b="1" dirty="0" err="1" smtClean="0">
                <a:solidFill>
                  <a:srgbClr val="FF0000"/>
                </a:solidFill>
              </a:rPr>
              <a:t>o</a:t>
            </a:r>
            <a:r>
              <a:rPr lang="en-US" b="1" dirty="0" smtClean="0">
                <a:solidFill>
                  <a:srgbClr val="FF0000"/>
                </a:solidFill>
              </a:rPr>
              <a:t>                                  </a:t>
            </a:r>
            <a:r>
              <a:rPr lang="en-US" b="1" dirty="0" smtClean="0"/>
              <a:t>orange</a:t>
            </a:r>
            <a:endParaRPr lang="ru-RU" b="1" dirty="0"/>
          </a:p>
        </p:txBody>
      </p:sp>
      <p:pic>
        <p:nvPicPr>
          <p:cNvPr id="1026" name="Picture 2" descr="C:\Users\admin-tysia\Desktop\Orange-and-almond-srping-cake-hero-58d07750-0952-47eb-bc41-a1ef9b81c01a-0-472x31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699" y="1484783"/>
            <a:ext cx="7797765" cy="5121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63711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P </a:t>
            </a:r>
            <a:r>
              <a:rPr lang="en-US" b="1" dirty="0" err="1" smtClean="0">
                <a:solidFill>
                  <a:srgbClr val="FF0000"/>
                </a:solidFill>
              </a:rPr>
              <a:t>p</a:t>
            </a:r>
            <a:r>
              <a:rPr lang="en-US" b="1" dirty="0" smtClean="0">
                <a:solidFill>
                  <a:srgbClr val="FF0000"/>
                </a:solidFill>
              </a:rPr>
              <a:t>                                    </a:t>
            </a:r>
            <a:r>
              <a:rPr lang="en-US" b="1" dirty="0" smtClean="0"/>
              <a:t>Pen</a:t>
            </a:r>
            <a:endParaRPr lang="ru-RU" b="1" dirty="0"/>
          </a:p>
        </p:txBody>
      </p:sp>
      <p:pic>
        <p:nvPicPr>
          <p:cNvPr id="6146" name="Picture 2" descr="C:\Users\admin-tysia\Desktop\pen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630934"/>
            <a:ext cx="4680520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70962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 </a:t>
            </a:r>
            <a:r>
              <a:rPr lang="en-US" dirty="0" err="1" smtClean="0"/>
              <a:t>q</a:t>
            </a:r>
            <a:r>
              <a:rPr lang="en-US" dirty="0" smtClean="0"/>
              <a:t>                             Queen</a:t>
            </a:r>
            <a:endParaRPr lang="ru-RU" dirty="0"/>
          </a:p>
        </p:txBody>
      </p:sp>
      <p:pic>
        <p:nvPicPr>
          <p:cNvPr id="7170" name="Picture 2" descr="C:\Users\admin-tysia\Desktop\queen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411881"/>
            <a:ext cx="4752528" cy="5218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36374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 </a:t>
            </a:r>
            <a:r>
              <a:rPr lang="en-US" dirty="0" err="1" smtClean="0"/>
              <a:t>r</a:t>
            </a:r>
            <a:r>
              <a:rPr lang="en-US" dirty="0" smtClean="0"/>
              <a:t>                                Rain</a:t>
            </a:r>
            <a:endParaRPr lang="ru-RU" dirty="0"/>
          </a:p>
        </p:txBody>
      </p:sp>
      <p:pic>
        <p:nvPicPr>
          <p:cNvPr id="8194" name="Picture 2" descr="C:\Users\admin-tysia\Desktop\rain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581328"/>
            <a:ext cx="6336704" cy="4365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37759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 </a:t>
            </a:r>
            <a:r>
              <a:rPr lang="en-US" dirty="0" err="1" smtClean="0"/>
              <a:t>s</a:t>
            </a:r>
            <a:r>
              <a:rPr lang="en-US" dirty="0" smtClean="0"/>
              <a:t>                       Snow</a:t>
            </a:r>
            <a:endParaRPr lang="ru-RU" dirty="0"/>
          </a:p>
        </p:txBody>
      </p:sp>
      <p:pic>
        <p:nvPicPr>
          <p:cNvPr id="9218" name="Picture 2" descr="C:\Users\admin-tysia\Desktop\snow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05721"/>
            <a:ext cx="6840760" cy="469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6879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 </a:t>
            </a:r>
            <a:r>
              <a:rPr lang="en-US" dirty="0" err="1" smtClean="0"/>
              <a:t>t</a:t>
            </a:r>
            <a:r>
              <a:rPr lang="en-US" dirty="0" smtClean="0"/>
              <a:t>                      Toy</a:t>
            </a:r>
            <a:endParaRPr lang="ru-RU" dirty="0"/>
          </a:p>
        </p:txBody>
      </p:sp>
      <p:pic>
        <p:nvPicPr>
          <p:cNvPr id="10242" name="Picture 2" descr="C:\Users\admin-tysia\Desktop\toy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9" y="1270893"/>
            <a:ext cx="5400600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19647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 </a:t>
            </a:r>
            <a:r>
              <a:rPr lang="en-US" dirty="0" err="1" smtClean="0"/>
              <a:t>u</a:t>
            </a:r>
            <a:r>
              <a:rPr lang="en-US" dirty="0" smtClean="0"/>
              <a:t>                            Umbrella</a:t>
            </a:r>
            <a:endParaRPr lang="ru-RU" dirty="0"/>
          </a:p>
        </p:txBody>
      </p:sp>
      <p:pic>
        <p:nvPicPr>
          <p:cNvPr id="11266" name="Picture 2" descr="C:\Users\admin-tysia\Desktop\umbrella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772816"/>
            <a:ext cx="5760640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54032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 </a:t>
            </a:r>
            <a:r>
              <a:rPr lang="en-US" dirty="0" err="1" smtClean="0"/>
              <a:t>v</a:t>
            </a:r>
            <a:r>
              <a:rPr lang="en-US" dirty="0" smtClean="0"/>
              <a:t>                                   Van</a:t>
            </a:r>
            <a:endParaRPr lang="ru-RU" dirty="0"/>
          </a:p>
        </p:txBody>
      </p:sp>
      <p:pic>
        <p:nvPicPr>
          <p:cNvPr id="12290" name="Picture 2" descr="C:\Users\admin-tysia\Desktop\van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12511"/>
            <a:ext cx="7992888" cy="4461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43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 </a:t>
            </a:r>
            <a:r>
              <a:rPr lang="en-US" dirty="0" err="1" smtClean="0"/>
              <a:t>w</a:t>
            </a:r>
            <a:r>
              <a:rPr lang="en-US" dirty="0" smtClean="0"/>
              <a:t>                                 Window</a:t>
            </a:r>
            <a:endParaRPr lang="ru-RU" dirty="0"/>
          </a:p>
        </p:txBody>
      </p:sp>
      <p:pic>
        <p:nvPicPr>
          <p:cNvPr id="13314" name="Picture 2" descr="C:\Users\admin-tysia\Desktop\window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481379"/>
            <a:ext cx="5400600" cy="4962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30372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X </a:t>
            </a:r>
            <a:r>
              <a:rPr lang="en-US" dirty="0" err="1" smtClean="0"/>
              <a:t>x</a:t>
            </a:r>
            <a:r>
              <a:rPr lang="en-US" dirty="0" smtClean="0"/>
              <a:t>                             </a:t>
            </a:r>
            <a:r>
              <a:rPr lang="en-US" b="1" dirty="0" smtClean="0"/>
              <a:t>xylophone</a:t>
            </a:r>
            <a:endParaRPr lang="ru-RU" dirty="0"/>
          </a:p>
        </p:txBody>
      </p:sp>
      <p:pic>
        <p:nvPicPr>
          <p:cNvPr id="14339" name="Picture 3" descr="C:\Users\admin-tysia\Desktop\w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387" y="1512332"/>
            <a:ext cx="6946997" cy="4724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66119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 </a:t>
            </a:r>
            <a:r>
              <a:rPr lang="en-US" dirty="0" err="1" smtClean="0"/>
              <a:t>y</a:t>
            </a:r>
            <a:r>
              <a:rPr lang="en-US" smtClean="0"/>
              <a:t>                       </a:t>
            </a:r>
            <a:r>
              <a:rPr lang="en-US" smtClean="0"/>
              <a:t>Yacht </a:t>
            </a:r>
            <a:endParaRPr lang="ru-RU" dirty="0"/>
          </a:p>
        </p:txBody>
      </p:sp>
      <p:pic>
        <p:nvPicPr>
          <p:cNvPr id="15362" name="Picture 2" descr="C:\Users\admin-tysia\Desktop\y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628800"/>
            <a:ext cx="6857061" cy="4505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38858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Z </a:t>
            </a:r>
            <a:r>
              <a:rPr lang="en-US" dirty="0" err="1" smtClean="0"/>
              <a:t>z</a:t>
            </a:r>
            <a:r>
              <a:rPr lang="en-US" dirty="0" smtClean="0"/>
              <a:t>                          Zebra</a:t>
            </a:r>
            <a:endParaRPr lang="ru-RU" dirty="0"/>
          </a:p>
        </p:txBody>
      </p:sp>
      <p:pic>
        <p:nvPicPr>
          <p:cNvPr id="16386" name="Picture 2" descr="C:\Users\admin-tysia\Desktop\z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105" y="1365120"/>
            <a:ext cx="7138295" cy="4750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292016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1144</TotalTime>
  <Words>83</Words>
  <Application>Microsoft Office PowerPoint</Application>
  <PresentationFormat>Экран (4:3)</PresentationFormat>
  <Paragraphs>28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English Alphabet</vt:lpstr>
      <vt:lpstr>A a                                    Apple</vt:lpstr>
      <vt:lpstr>Bb                                 Book</vt:lpstr>
      <vt:lpstr>C c                                  Cat</vt:lpstr>
      <vt:lpstr>D d                                       Dog</vt:lpstr>
      <vt:lpstr>E e                                    Egg</vt:lpstr>
      <vt:lpstr>F f                                        Frog</vt:lpstr>
      <vt:lpstr> G g                                         Girl</vt:lpstr>
      <vt:lpstr>H h                                      Hat</vt:lpstr>
      <vt:lpstr>I i                                Ice-cream</vt:lpstr>
      <vt:lpstr>J j                                             Jam</vt:lpstr>
      <vt:lpstr>K k                                          Kite</vt:lpstr>
      <vt:lpstr>L l                                   Lemon</vt:lpstr>
      <vt:lpstr>M m                                   Milk</vt:lpstr>
      <vt:lpstr>N n                                     Nose</vt:lpstr>
      <vt:lpstr>O o                                  orange</vt:lpstr>
      <vt:lpstr>P p                                    Pen</vt:lpstr>
      <vt:lpstr>Q q                             Queen</vt:lpstr>
      <vt:lpstr>R r                                Rain</vt:lpstr>
      <vt:lpstr>S s                       Snow</vt:lpstr>
      <vt:lpstr>T t                      Toy</vt:lpstr>
      <vt:lpstr>U u                            Umbrella</vt:lpstr>
      <vt:lpstr>V v                                   Van</vt:lpstr>
      <vt:lpstr>W w                                 Window</vt:lpstr>
      <vt:lpstr>X x                             xylophone</vt:lpstr>
      <vt:lpstr>Y y                       Yacht </vt:lpstr>
      <vt:lpstr>Z z                          Zebra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Alphabet</dc:title>
  <dc:creator>admin-tysia</dc:creator>
  <cp:lastModifiedBy>admin-tysia</cp:lastModifiedBy>
  <cp:revision>13</cp:revision>
  <dcterms:created xsi:type="dcterms:W3CDTF">2014-03-12T11:30:24Z</dcterms:created>
  <dcterms:modified xsi:type="dcterms:W3CDTF">2014-10-12T15:45:51Z</dcterms:modified>
</cp:coreProperties>
</file>